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75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AC9E6-03F3-428B-AA1C-B7D5BCC90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B1166-0B94-4A8E-9D7D-CF3FB3DE6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435D6-265D-4B1D-BA94-BC0E7AEDFC24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96A18-D85A-4FBD-A47B-1ACAA6DBFD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41C5F-E3D3-4543-A0D9-3461822CA6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86CC-082B-4D16-8F7D-E12D05FC184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8422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723FE-E6C0-42E0-AC10-C2AADD944BA7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75023-EA4A-47A9-B82F-AC0D02E21953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889871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45512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93794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4970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0207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4976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4854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4249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3463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4969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3249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2615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793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75023-EA4A-47A9-B82F-AC0D02E21953}" type="slidenum">
              <a:rPr lang="bs-Latn-BA" smtClean="0"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6126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2E4D-B9A3-49CE-A8F6-F4F04C1D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6034A-BC33-499C-8588-7B828CEC0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203D-399D-4E5A-893C-91DC0CD2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B8480-42AE-40C2-9C66-3957C5DD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6F14E-0772-418C-BAD1-E83426BD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54AFA-7858-45C0-A619-3C4495E9EDC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127000"/>
            <a:ext cx="11938000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0" algn="r" defTabSz="914400" rtl="0" eaLnBrk="1" latinLnBrk="0" hangingPunct="1">
              <a:buNone/>
            </a:pPr>
            <a:r>
              <a:rPr lang="bs-Latn-BA" sz="1200" b="0" i="0" u="non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bs-Latn-BA" sz="1000" b="0" i="0" u="none">
                <a:solidFill>
                  <a:srgbClr val="000000"/>
                </a:solidFill>
                <a:latin typeface="Arial" panose="020B0604020202020204" pitchFamily="34" charset="0"/>
              </a:rPr>
              <a:t>[BH Telecom | </a:t>
            </a:r>
            <a:r>
              <a:rPr lang="bs-Latn-BA" sz="1000" b="0" i="0" u="none">
                <a:solidFill>
                  <a:srgbClr val="FF8000"/>
                </a:solidFill>
                <a:latin typeface="Arial" panose="020B0604020202020204" pitchFamily="34" charset="0"/>
              </a:rPr>
              <a:t>Interno</a:t>
            </a:r>
            <a:r>
              <a:rPr lang="bs-Latn-BA" sz="1000" b="0" i="0" u="none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595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CCB-A588-4917-972F-B7CC63F5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0BEFD-2714-4A66-BC26-AB0A25173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B6D7-C640-4832-99D7-6752A171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F0D16-515E-4B81-B18D-0CD45799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2F53-5DB7-448B-B463-6E8F67D1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8076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9B300-AFA7-4BE1-9B10-5A6DB57ED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70ADD-CED9-454A-87C9-10278D3F4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65A3F-DFC2-40A3-8102-4CD2754F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C237-B140-4BAA-BF7C-0FF00FF0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F0AD-6566-466F-9AF9-29C4DACF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8598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D8F7-3497-4F41-9A71-F08B56D1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1699-D794-4F46-B447-36CCD9AF9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42765-4905-4D1C-8783-0FD252F8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0E84-A4B4-4D52-A30F-009DF414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FEF8-271E-4A25-97DB-6CE7012D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C39C0-286B-4FBE-B2D9-B7C513C6CC0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27000" y="127000"/>
            <a:ext cx="11938000" cy="276999"/>
          </a:xfrm>
          <a:prstGeom prst="rect">
            <a:avLst/>
          </a:prstGeom>
          <a:noFill/>
          <a:ln cmpd="sng">
            <a:noFill/>
          </a:ln>
          <a:extLst>
            <a:ext uri="{91240B29-F687-4F45-9708-019B960494DF}">
              <a14:hiddenLine xmlns:a14="http://schemas.microsoft.com/office/drawing/2010/main" cmpd="sng">
                <a:solidFill>
                  <a:schemeClr val="tx1"/>
                </a:solidFill>
              </a14:hiddenLine>
            </a:ext>
          </a:extLst>
        </p:spPr>
        <p:txBody>
          <a:bodyPr vert="horz" wrap="square" rtlCol="0" anchor="ctr">
            <a:normAutofit/>
          </a:bodyPr>
          <a:lstStyle/>
          <a:p>
            <a:pPr marL="0" algn="r" defTabSz="914400" rtl="0" eaLnBrk="1" latinLnBrk="0" hangingPunct="1">
              <a:buNone/>
            </a:pPr>
            <a:r>
              <a:rPr lang="bs-Latn-BA" sz="1200" b="0" i="0" u="non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bs-Latn-BA" sz="1000" b="0" i="0" u="none">
                <a:solidFill>
                  <a:srgbClr val="000000"/>
                </a:solidFill>
                <a:latin typeface="Arial" panose="020B0604020202020204" pitchFamily="34" charset="0"/>
              </a:rPr>
              <a:t>[BH Telecom | </a:t>
            </a:r>
            <a:r>
              <a:rPr lang="bs-Latn-BA" sz="1000" b="0" i="0" u="none">
                <a:solidFill>
                  <a:srgbClr val="FF8000"/>
                </a:solidFill>
                <a:latin typeface="Arial" panose="020B0604020202020204" pitchFamily="34" charset="0"/>
              </a:rPr>
              <a:t>Interno</a:t>
            </a:r>
            <a:r>
              <a:rPr lang="bs-Latn-BA" sz="1000" b="0" i="0" u="none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325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E3F4-EB79-4621-812E-5EBFE6C5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82AD7-2526-46DC-8142-D0125BB1A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D0D85-A0FA-4BB1-ADF7-FF69608B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1EDA-B897-453F-ABC3-9351BFE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179E7-A0D3-43CF-A30B-39AC5A85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1287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AE691-AF2E-4625-8969-690DEF7B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569C-9548-4AAF-93EF-DC0AE8701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434C2-060E-450C-90DB-A1AE5D6D6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6F3CC-608B-4EE4-83D9-3376F462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D06A4-DDDA-45D7-8402-7CA7B867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AEB29-C266-4D14-8E1F-ADFA0658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4119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8196-608D-4252-A526-438AE6B8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8F857-E207-4333-9349-AFFEECA4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9757E-43AD-40B1-8104-253FA277B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13E46-580F-482C-B02A-14B17E0A7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A887F-170E-4D3D-8C0D-5D46DE782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8B762-2C86-4B52-BB81-F079B100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815C0C-511E-4D20-A8B6-30AB6795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1252A-4007-4434-8521-046D9C8D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4765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BB7F-7C40-4518-BE6F-896D7571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A3D5-FF04-49A5-8717-D448F0AC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C5380-C30A-4BF4-9D74-3CDC2B3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B375-ADE5-41F6-A0E4-BF95C18F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0197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3D93-DBBF-4904-A4D6-7E8307E2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F2697-D2E8-43CE-B585-1041C5A7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CF252-23B6-482E-BB16-4DC09C10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1926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60B2-00B5-4A97-B9E3-94C825DE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4CBD2-96E5-45BB-A8E9-FDD6FB39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95766-BD40-4852-B99E-57C16B21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7831B-9FA6-47C2-963D-467644CD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BC20C-C52F-4A52-BBF6-117B07DD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1EFA8-479B-402D-9ADE-F04EABAA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65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876D-69BC-4CAC-AC44-F916C7BA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D8394-8BF4-4A2D-B235-499B0E1A2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37AC5-7C93-4AFF-848D-F7587FC93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62BF9-8C78-4FC8-A9F9-9C1393CF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0BA6C-FD3A-4C83-97AB-43BDF54C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E84BD-19D6-43AC-88E4-F7919EC8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975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81E57-553C-4814-AABF-B2D8CD8B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23089-FF92-48BC-8C85-40876ADDC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6A81-A90F-4955-93B9-22D9CEA8B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449C9-6B5E-447D-B1B2-03A7C468CED6}" type="datetimeFigureOut">
              <a:rPr lang="bs-Latn-BA" smtClean="0"/>
              <a:t>13.09.2022.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5C789-9BA9-412B-8858-60846A333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54AC-A36F-4AAD-9629-CF24B5767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7C9B-2952-4EEA-A2DD-BED7534E81A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406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B356-B009-434C-A91C-85404610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57" y="2046083"/>
            <a:ext cx="11100320" cy="2499034"/>
          </a:xfrm>
        </p:spPr>
        <p:txBody>
          <a:bodyPr anchor="ctr">
            <a:noAutofit/>
          </a:bodyPr>
          <a:lstStyle/>
          <a:p>
            <a:br>
              <a:rPr lang="bs-Latn-BA" sz="4800" dirty="0">
                <a:solidFill>
                  <a:schemeClr val="bg1"/>
                </a:solidFill>
              </a:rPr>
            </a:br>
            <a:r>
              <a:rPr lang="bs-Latn-BA" sz="4800" dirty="0">
                <a:solidFill>
                  <a:schemeClr val="bg1"/>
                </a:solidFill>
              </a:rPr>
              <a:t>Provjerite koliko ste spremni za duel sa investitorom? </a:t>
            </a:r>
            <a:br>
              <a:rPr lang="bs-Latn-BA" sz="4800" dirty="0">
                <a:solidFill>
                  <a:schemeClr val="bg1"/>
                </a:solidFill>
              </a:rPr>
            </a:br>
            <a:r>
              <a:rPr lang="bs-Latn-BA" sz="4800" dirty="0">
                <a:solidFill>
                  <a:schemeClr val="bg1"/>
                </a:solidFill>
              </a:rPr>
              <a:t>- </a:t>
            </a:r>
            <a:r>
              <a:rPr lang="bs-Latn-BA" sz="4800" dirty="0" err="1">
                <a:solidFill>
                  <a:schemeClr val="bg1"/>
                </a:solidFill>
              </a:rPr>
              <a:t>Check</a:t>
            </a:r>
            <a:r>
              <a:rPr lang="bs-Latn-BA" sz="4800" dirty="0">
                <a:solidFill>
                  <a:schemeClr val="bg1"/>
                </a:solidFill>
              </a:rPr>
              <a:t> lista pitanja -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5F6E1-DDBA-4DE6-AE6D-9480E5F38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7151" y="5739897"/>
            <a:ext cx="2637454" cy="590925"/>
          </a:xfrm>
        </p:spPr>
        <p:txBody>
          <a:bodyPr anchor="ctr"/>
          <a:lstStyle/>
          <a:p>
            <a:r>
              <a:rPr lang="bs-Latn-BA" b="1" dirty="0">
                <a:solidFill>
                  <a:schemeClr val="bg1"/>
                </a:solidFill>
              </a:rPr>
              <a:t>BH TechLab Team</a:t>
            </a:r>
          </a:p>
        </p:txBody>
      </p:sp>
    </p:spTree>
    <p:extLst>
      <p:ext uri="{BB962C8B-B14F-4D97-AF65-F5344CB8AC3E}">
        <p14:creationId xmlns:p14="http://schemas.microsoft.com/office/powerpoint/2010/main" val="136488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7604911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Investicija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8" y="1638676"/>
            <a:ext cx="11525062" cy="41827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Dosadašnji kapital?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Jeste li ulagali vlastiti novac?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Jeste li skupili sav novac?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Koliko i koju vrstu investitora tražite?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Koja su vaša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očekivanja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od investitora? (poslovna mreža, stručnost)</a:t>
            </a:r>
          </a:p>
        </p:txBody>
      </p:sp>
    </p:spTree>
    <p:extLst>
      <p:ext uri="{BB962C8B-B14F-4D97-AF65-F5344CB8AC3E}">
        <p14:creationId xmlns:p14="http://schemas.microsoft.com/office/powerpoint/2010/main" val="263598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8790915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Prijava na Javni poziv BH Telecoma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8" y="1792586"/>
            <a:ext cx="11525062" cy="40287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Zašto ste se aplicirali na naš Javni poziv?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Na koji način ste saznali za naš Javni poziv?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Kolikoj investiciji se nadate? 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Za koje korake vam je ista potrebna?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Koje prekretnice će donijeti ova investicija?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su daljnja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očekivanja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od BH Telecoma?</a:t>
            </a:r>
          </a:p>
        </p:txBody>
      </p:sp>
    </p:spTree>
    <p:extLst>
      <p:ext uri="{BB962C8B-B14F-4D97-AF65-F5344CB8AC3E}">
        <p14:creationId xmlns:p14="http://schemas.microsoft.com/office/powerpoint/2010/main" val="202261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7604911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Tim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8" y="1339912"/>
            <a:ext cx="11525062" cy="44814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Koje relevantno iskustvo i vještine ima vaš tim?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vas povezuje na rješavanju ovog problema?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je posebno u karakteru vašeg tima?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Brendovi za koje ste radili?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Dostignuća?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Uspjeh u prodaji?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je to što vas izdvaja od drugih?</a:t>
            </a:r>
          </a:p>
        </p:txBody>
      </p:sp>
    </p:spTree>
    <p:extLst>
      <p:ext uri="{BB962C8B-B14F-4D97-AF65-F5344CB8AC3E}">
        <p14:creationId xmlns:p14="http://schemas.microsoft.com/office/powerpoint/2010/main" val="181105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9397497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Zašto baš ti?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8" y="1982709"/>
            <a:ext cx="11525062" cy="38386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Zašto ti je stalo da riješiš ovaj problem?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Kako je aktivnost na rješavanju boli kupca utjecala na tvoj život?</a:t>
            </a:r>
          </a:p>
          <a:p>
            <a:pPr marL="0" indent="0">
              <a:buNone/>
            </a:pPr>
            <a:endParaRPr lang="bs-Latn-BA" sz="3200" b="1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Snažno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završite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pitch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sa rečenicom iz koje će publika steći povjerenje neophodno za nastavak saradnje.</a:t>
            </a:r>
          </a:p>
        </p:txBody>
      </p:sp>
    </p:spTree>
    <p:extLst>
      <p:ext uri="{BB962C8B-B14F-4D97-AF65-F5344CB8AC3E}">
        <p14:creationId xmlns:p14="http://schemas.microsoft.com/office/powerpoint/2010/main" val="157419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5160475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Dragi </a:t>
            </a:r>
            <a:r>
              <a:rPr lang="bs-Latn-BA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aplikanti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" y="1240972"/>
            <a:ext cx="10945639" cy="4399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Dobrodošli na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startup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platformu BH Telecoma, </a:t>
            </a:r>
          </a:p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Uloga Tima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BHTechLab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platforme je da Vas što bolje pripremimo za proces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evaluacije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vaših ideja i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startupa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. </a:t>
            </a:r>
          </a:p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Ideje koje su inovativne, istražene i dobro postavljene i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startupi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koji su se potvrdili na tržištu imat će priliku da budu finansirani u daljem razvoju. </a:t>
            </a:r>
          </a:p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Zapamtite, svaki investitor mora da štiti svoj vlastiti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interes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i da vodi račun o riziku od   gubitaka investicijskog kapitala. Zato Vam investitori postavljaju „nezgodna“ pitanja. </a:t>
            </a:r>
          </a:p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Ova pitanja shvatite kao priliku da se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korigujete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i budete još bolji. </a:t>
            </a:r>
          </a:p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Za vas smo sačinili spisak pitanja u obliku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check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liste,  koji je nastao iz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canvas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modela, a koje trebate da znate o svom proizvodu/rješenju. </a:t>
            </a:r>
          </a:p>
          <a:p>
            <a:pPr marL="0" indent="0" algn="just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Ukoliko znate odgovore na ova pitanja vi ste dobro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istražili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svoju ideju, upoznali svoje tržište, i imate jasnu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vizuju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kuda želite ići. To vas čini spremnim za duel sa svakim potencijalnim investitorom. </a:t>
            </a:r>
          </a:p>
          <a:p>
            <a:pPr marL="0" indent="0">
              <a:buNone/>
            </a:pP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                                                                                                                  Vaš BH </a:t>
            </a:r>
            <a:r>
              <a:rPr lang="bs-Latn-BA" sz="20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TechLab</a:t>
            </a:r>
            <a:r>
              <a:rPr lang="bs-Latn-BA" sz="20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 Tim </a:t>
            </a:r>
          </a:p>
        </p:txBody>
      </p:sp>
    </p:spTree>
    <p:extLst>
      <p:ext uri="{BB962C8B-B14F-4D97-AF65-F5344CB8AC3E}">
        <p14:creationId xmlns:p14="http://schemas.microsoft.com/office/powerpoint/2010/main" val="313668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5160475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Jer sam promjena...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702051"/>
            <a:ext cx="10261748" cy="351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Jednostavna izjava na pitanje:</a:t>
            </a:r>
          </a:p>
          <a:p>
            <a:pPr marL="0" indent="0">
              <a:buNone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Koju promjenu vi i vaš proizvod možete napraviti u svijetu? </a:t>
            </a:r>
          </a:p>
          <a:p>
            <a:pPr marL="0" indent="0">
              <a:buNone/>
            </a:pPr>
            <a:endParaRPr lang="bs-Latn-BA" sz="3200" b="1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  <a:ea typeface="+mj-ea"/>
                <a:cs typeface="+mj-cs"/>
              </a:rPr>
              <a:t>(Izrazite je u obliku pamtljivog objašnjenja od jedne rečenice iz kojeg se razumije šta radite za svoje kupce.)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860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5160475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Problem (+rješenje)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702051"/>
            <a:ext cx="10764570" cy="35127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Koji problem rješavate kupcima?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je posljedica problema?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Koliko ljudi trebaju rješenje ovog problema? (veličina tržišta)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Jeste li provjerili da li su ljudi spremni platiti za rješavanje tog problema?</a:t>
            </a:r>
          </a:p>
        </p:txBody>
      </p:sp>
    </p:spTree>
    <p:extLst>
      <p:ext uri="{BB962C8B-B14F-4D97-AF65-F5344CB8AC3E}">
        <p14:creationId xmlns:p14="http://schemas.microsoft.com/office/powerpoint/2010/main" val="142193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5160475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Proizvod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702051"/>
            <a:ext cx="10261748" cy="35127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je proizvod?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Kako proizvod funkcionira?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vaš proizvod čini za kupce?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vaši kupci mogu učiniti zahvaljujući proizvodu?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Kako ste testirali proizvod sa kupcima?</a:t>
            </a:r>
          </a:p>
        </p:txBody>
      </p:sp>
    </p:spTree>
    <p:extLst>
      <p:ext uri="{BB962C8B-B14F-4D97-AF65-F5344CB8AC3E}">
        <p14:creationId xmlns:p14="http://schemas.microsoft.com/office/powerpoint/2010/main" val="71534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7604911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Demonstracija proizvoda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702051"/>
            <a:ext cx="10261748" cy="35127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Demonstracija uživo? (uvijek rizično, ali moćno ako uspije)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Snimak proizvoda iz kojeg se vidi da je realan.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Fizički proizvod pokazuje da možete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završiti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proizvod.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Snimci ekrana su OK, ali mogu izgledati kao maketa – prikazivanje proizvoda na ekranu je bolje.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Možete li pokazati stvarnog kupca kako koristi proizvod?</a:t>
            </a:r>
          </a:p>
        </p:txBody>
      </p:sp>
    </p:spTree>
    <p:extLst>
      <p:ext uri="{BB962C8B-B14F-4D97-AF65-F5344CB8AC3E}">
        <p14:creationId xmlns:p14="http://schemas.microsoft.com/office/powerpoint/2010/main" val="249754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7604911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je jedinstveno?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702051"/>
            <a:ext cx="10261748" cy="35127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T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ehnologija/odnosi/partnerstva?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Kako pomažete kupcima da dostignu rezultate drugačije od konkurencije ili alternativa?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Šta je novo i inovativno u vašem rješenju?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Pokažite da ste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istražili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tržište i konkurenciju!</a:t>
            </a:r>
          </a:p>
        </p:txBody>
      </p:sp>
    </p:spTree>
    <p:extLst>
      <p:ext uri="{BB962C8B-B14F-4D97-AF65-F5344CB8AC3E}">
        <p14:creationId xmlns:p14="http://schemas.microsoft.com/office/powerpoint/2010/main" val="68458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7604911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Iskustva kupaca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339912"/>
            <a:ext cx="10261748" cy="448146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Dosadašnji uspjeh?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Pilot kupci?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Glavni brendovi?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Napredak kod broja korisnika ili preuzimanja?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PR pokrivenost?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Citati kupaca ili snimci.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Učešća na takmičenjima sa rezultatima?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Koristite podatke i činjenice da </a:t>
            </a:r>
            <a:r>
              <a:rPr lang="bs-Latn-BA" sz="3200" b="1" dirty="0" err="1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ojačate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 svoj slučaj!</a:t>
            </a:r>
          </a:p>
        </p:txBody>
      </p:sp>
    </p:spTree>
    <p:extLst>
      <p:ext uri="{BB962C8B-B14F-4D97-AF65-F5344CB8AC3E}">
        <p14:creationId xmlns:p14="http://schemas.microsoft.com/office/powerpoint/2010/main" val="276702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35D6-109B-4380-876A-98241458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17" y="281150"/>
            <a:ext cx="7604911" cy="959822"/>
          </a:xfrm>
        </p:spPr>
        <p:txBody>
          <a:bodyPr>
            <a:noAutofit/>
          </a:bodyPr>
          <a:lstStyle/>
          <a:p>
            <a:r>
              <a:rPr lang="bs-Latn-BA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Poslovni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ED4E-0F1A-47D2-ACA4-496B3A33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1883121"/>
            <a:ext cx="10261748" cy="393825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Kako zarađujete?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Kakve su prilike za rast?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Kakva je strategija širenja: nove industrije, teritorija, partnerstva, tehnologija?</a:t>
            </a:r>
          </a:p>
        </p:txBody>
      </p:sp>
    </p:spTree>
    <p:extLst>
      <p:ext uri="{BB962C8B-B14F-4D97-AF65-F5344CB8AC3E}">
        <p14:creationId xmlns:p14="http://schemas.microsoft.com/office/powerpoint/2010/main" val="3050214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LABEL" val="TRUE"/>
  <p:tag name="BJHEADERFOOTERTEXTLABEL" val=" [BH Telecom | Interno]"/>
  <p:tag name="BJHEADERFOOTERTEXTMARKING" val=" [BH Telecom | Interno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CLASSIFIERTOPTEXTBOX" val="{CLASSIFIER}"/>
  <p:tag name="BJHEADERFOOTERLABEL" val="TRUE"/>
  <p:tag name="BJHEADERFOOTERTEXTLABEL" val=" [BH Telecom | Interno]"/>
  <p:tag name="BJHEADERFOOTERTEXTMARKING" val=" [BH Telecom | Interno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97A5D33E6D744BB4C9D17245004D9" ma:contentTypeVersion="14" ma:contentTypeDescription="Create a new document." ma:contentTypeScope="" ma:versionID="c5e3bde17dcd7ee440e571e5b8fc5e51">
  <xsd:schema xmlns:xsd="http://www.w3.org/2001/XMLSchema" xmlns:xs="http://www.w3.org/2001/XMLSchema" xmlns:p="http://schemas.microsoft.com/office/2006/metadata/properties" xmlns:ns3="9c111b22-c91b-4090-8c00-25698a484a8c" xmlns:ns4="1a82db6f-7800-4119-a0cb-ca81dd6a65e4" targetNamespace="http://schemas.microsoft.com/office/2006/metadata/properties" ma:root="true" ma:fieldsID="7a43acb60419553c7735d5a2d7048c7b" ns3:_="" ns4:_="">
    <xsd:import namespace="9c111b22-c91b-4090-8c00-25698a484a8c"/>
    <xsd:import namespace="1a82db6f-7800-4119-a0cb-ca81dd6a65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11b22-c91b-4090-8c00-25698a484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2db6f-7800-4119-a0cb-ca81dd6a6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5f91bfb2-a9c1-45d0-8517-08b1f316eb15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1FD2A206-69AE-4BF6-ADFB-20AF15124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11b22-c91b-4090-8c00-25698a484a8c"/>
    <ds:schemaRef ds:uri="1a82db6f-7800-4119-a0cb-ca81dd6a6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E79AE5-E212-48F0-806D-1344FB0ABF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30E5D-4EC5-4400-8992-56AB6009E80B}">
  <ds:schemaRefs>
    <ds:schemaRef ds:uri="http://purl.org/dc/elements/1.1/"/>
    <ds:schemaRef ds:uri="http://schemas.microsoft.com/office/2006/metadata/properties"/>
    <ds:schemaRef ds:uri="http://purl.org/dc/terms/"/>
    <ds:schemaRef ds:uri="1a82db6f-7800-4119-a0cb-ca81dd6a6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c111b22-c91b-4090-8c00-25698a484a8c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9C6AAFA-6BDC-4ABB-9A2D-1BE2DBAE54C4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651</Words>
  <Application>Microsoft Office PowerPoint</Application>
  <PresentationFormat>Widescreen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Bahnschrift Light SemiCondensed</vt:lpstr>
      <vt:lpstr>Calibri</vt:lpstr>
      <vt:lpstr>Calibri Light</vt:lpstr>
      <vt:lpstr>Times New Roman</vt:lpstr>
      <vt:lpstr>Office Theme</vt:lpstr>
      <vt:lpstr> Provjerite koliko ste spremni za duel sa investitorom?  - Check lista pitanja -  </vt:lpstr>
      <vt:lpstr>Dragi aplikanti,</vt:lpstr>
      <vt:lpstr>Jer sam promjena...</vt:lpstr>
      <vt:lpstr>Problem (+rješenje)</vt:lpstr>
      <vt:lpstr>Proizvod</vt:lpstr>
      <vt:lpstr>Demonstracija proizvoda</vt:lpstr>
      <vt:lpstr>Šta je jedinstveno?</vt:lpstr>
      <vt:lpstr>Iskustva kupaca</vt:lpstr>
      <vt:lpstr>Poslovni model</vt:lpstr>
      <vt:lpstr>Investicija</vt:lpstr>
      <vt:lpstr>Prijava na Javni poziv BH Telecoma</vt:lpstr>
      <vt:lpstr>Tim</vt:lpstr>
      <vt:lpstr>Zašto baš ti?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Strateška uloga, ciljevi i aktivnosti BH TechLab platforme</dc:title>
  <dc:creator>Vedad Čolić</dc:creator>
  <cp:lastModifiedBy>Adna Smajić</cp:lastModifiedBy>
  <cp:revision>27</cp:revision>
  <dcterms:created xsi:type="dcterms:W3CDTF">2022-04-04T08:06:37Z</dcterms:created>
  <dcterms:modified xsi:type="dcterms:W3CDTF">2022-09-13T10:22:24Z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edae3185-c5a4-47f1-8c0d-05b83e5b6fe7</vt:lpwstr>
  </property>
  <property fmtid="{D5CDD505-2E9C-101B-9397-08002B2CF9AE}" pid="3" name="bjSaver">
    <vt:lpwstr>zQceY5UllJYbSmpqSVKtLm5qL76UlTsj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policy="5f91bfb2-a9c1-45d0-8517-08b1f316eb15" origin="userSelected" xmlns="http://www.boldonj</vt:lpwstr>
  </property>
  <property fmtid="{D5CDD505-2E9C-101B-9397-08002B2CF9AE}" pid="5" name="bjDocumentLabelXML-0">
    <vt:lpwstr>ames.com/2008/01/sie/internal/label"&gt;&lt;element uid="id_classification_generalbusiness" value="" /&gt;&lt;/sisl&gt;</vt:lpwstr>
  </property>
  <property fmtid="{D5CDD505-2E9C-101B-9397-08002B2CF9AE}" pid="6" name="bjDocumentSecurityLabel">
    <vt:lpwstr>Interno</vt:lpwstr>
  </property>
  <property fmtid="{D5CDD505-2E9C-101B-9397-08002B2CF9AE}" pid="7" name="ContentTypeId">
    <vt:lpwstr>0x010100F5997A5D33E6D744BB4C9D17245004D9</vt:lpwstr>
  </property>
</Properties>
</file>